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6124-15A6-1048-995D-D7BAD5F3F799}" type="datetimeFigureOut">
              <a:rPr lang="en-US" smtClean="0"/>
              <a:t>4/2/11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AFFFE-5981-0741-BA1E-AD88A366D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6124-15A6-1048-995D-D7BAD5F3F799}" type="datetimeFigureOut">
              <a:rPr lang="en-US" smtClean="0"/>
              <a:t>4/2/11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AFFFE-5981-0741-BA1E-AD88A366D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6124-15A6-1048-995D-D7BAD5F3F799}" type="datetimeFigureOut">
              <a:rPr lang="en-US" smtClean="0"/>
              <a:t>4/2/11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AFFFE-5981-0741-BA1E-AD88A366D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6124-15A6-1048-995D-D7BAD5F3F799}" type="datetimeFigureOut">
              <a:rPr lang="en-US" smtClean="0"/>
              <a:t>4/2/11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AFFFE-5981-0741-BA1E-AD88A366D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6124-15A6-1048-995D-D7BAD5F3F799}" type="datetimeFigureOut">
              <a:rPr lang="en-US" smtClean="0"/>
              <a:t>4/2/11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AFFFE-5981-0741-BA1E-AD88A366D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6124-15A6-1048-995D-D7BAD5F3F799}" type="datetimeFigureOut">
              <a:rPr lang="en-US" smtClean="0"/>
              <a:t>4/2/11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AFFFE-5981-0741-BA1E-AD88A366D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6124-15A6-1048-995D-D7BAD5F3F799}" type="datetimeFigureOut">
              <a:rPr lang="en-US" smtClean="0"/>
              <a:t>4/2/11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AFFFE-5981-0741-BA1E-AD88A366D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6124-15A6-1048-995D-D7BAD5F3F799}" type="datetimeFigureOut">
              <a:rPr lang="en-US" smtClean="0"/>
              <a:t>4/2/11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AFFFE-5981-0741-BA1E-AD88A366D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6124-15A6-1048-995D-D7BAD5F3F799}" type="datetimeFigureOut">
              <a:rPr lang="en-US" smtClean="0"/>
              <a:t>4/2/11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AFFFE-5981-0741-BA1E-AD88A366D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6124-15A6-1048-995D-D7BAD5F3F799}" type="datetimeFigureOut">
              <a:rPr lang="en-US" smtClean="0"/>
              <a:t>4/2/11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AFFFE-5981-0741-BA1E-AD88A366D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6124-15A6-1048-995D-D7BAD5F3F799}" type="datetimeFigureOut">
              <a:rPr lang="en-US" smtClean="0"/>
              <a:t>4/2/11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AFFFE-5981-0741-BA1E-AD88A366D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D6124-15A6-1048-995D-D7BAD5F3F799}" type="datetimeFigureOut">
              <a:rPr lang="en-US" smtClean="0"/>
              <a:t>4/2/11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AFFFE-5981-0741-BA1E-AD88A366DB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lluminations.nctm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nlvm.usu.edu/en/nav/vlibrary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mathbits.com/mathbits/AlgebraTiles/AlgebraTiles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Education.ti.com" TargetMode="External"/><Relationship Id="rId3" Type="http://schemas.openxmlformats.org/officeDocument/2006/relationships/hyperlink" Target="http://education.ti.com/educationportal/sites/US/sectionHome/gs_main_middlegrade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Online Resources for Middle Grades Mathematics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Best Practices</a:t>
            </a:r>
          </a:p>
          <a:p>
            <a:r>
              <a:rPr lang="en-US" dirty="0" smtClean="0"/>
              <a:t>Integrating Technology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NCTM Illuminations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Applets</a:t>
            </a:r>
          </a:p>
          <a:p>
            <a:r>
              <a:rPr lang="en-US" dirty="0" smtClean="0"/>
              <a:t>Learning Games</a:t>
            </a:r>
          </a:p>
          <a:p>
            <a:r>
              <a:rPr lang="en-US" dirty="0" smtClean="0"/>
              <a:t>Activities</a:t>
            </a:r>
          </a:p>
          <a:p>
            <a:r>
              <a:rPr lang="en-US" dirty="0" smtClean="0"/>
              <a:t>Lessons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National Council of Teachers of Mathematics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2"/>
              </a:rPr>
              <a:t>http://illuminations.nctm.org/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Library of Virtual </a:t>
            </a:r>
            <a:r>
              <a:rPr lang="en-US" dirty="0" err="1" smtClean="0"/>
              <a:t>Manipulatives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Virtual hands-on </a:t>
            </a:r>
            <a:r>
              <a:rPr lang="en-US" dirty="0" err="1"/>
              <a:t>m</a:t>
            </a:r>
            <a:r>
              <a:rPr lang="en-US" dirty="0" err="1" smtClean="0"/>
              <a:t>anipulatives</a:t>
            </a:r>
            <a:r>
              <a:rPr lang="en-US" dirty="0" smtClean="0"/>
              <a:t> for elementary and middle mathematics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National Library of Virtual </a:t>
            </a:r>
            <a:r>
              <a:rPr lang="en-US" dirty="0" err="1"/>
              <a:t>Manipulatives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2"/>
              </a:rPr>
              <a:t>http://nlvm.usu.edu/en/nav/vlibrary.html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Algebra Tiles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Template for Tiles: (-) copy on red cardstock: (+) copy on any other color cardstock</a:t>
            </a:r>
          </a:p>
          <a:p>
            <a:r>
              <a:rPr lang="en-US" dirty="0" smtClean="0"/>
              <a:t>How-to PowerPoint for the teacher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Working with Algebra Tiles with a Template for Tiles (includes a PowerPoint ‘how-to”)</a:t>
            </a:r>
          </a:p>
          <a:p>
            <a:pPr>
              <a:buNone/>
            </a:pPr>
            <a:r>
              <a:rPr lang="en-US" u="sng" dirty="0">
                <a:hlinkClick r:id="rId2"/>
              </a:rPr>
              <a:t>http://mathbits.com/mathbits/AlgebraTiles/AlgebraTiles.htm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Texas Instruments Classroom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Calculator Activities</a:t>
            </a:r>
          </a:p>
          <a:p>
            <a:r>
              <a:rPr lang="en-US" dirty="0" smtClean="0"/>
              <a:t>Explorations </a:t>
            </a:r>
          </a:p>
          <a:p>
            <a:r>
              <a:rPr lang="en-US" dirty="0" smtClean="0"/>
              <a:t>Math Lessons incorporating TI calculators</a:t>
            </a:r>
          </a:p>
          <a:p>
            <a:r>
              <a:rPr lang="en-US" dirty="0" smtClean="0"/>
              <a:t>Activity Exchange</a:t>
            </a:r>
          </a:p>
          <a:p>
            <a:r>
              <a:rPr lang="en-US" dirty="0" smtClean="0"/>
              <a:t>Downloads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 action="ppaction://hlinkfile"/>
              </a:rPr>
              <a:t>Education.ti.com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3"/>
              </a:rPr>
              <a:t>http://education.ti.com/educationportal/sites/US/sectionHome/gs_main_middlegrades.html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177</Words>
  <Application>Microsoft Macintosh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Online Resources for Middle Grades Mathematics</vt:lpstr>
      <vt:lpstr>NCTM Illuminations</vt:lpstr>
      <vt:lpstr>National Library of Virtual Manipulatives</vt:lpstr>
      <vt:lpstr>Working with Algebra Tiles</vt:lpstr>
      <vt:lpstr>Texas Instruments Classroom Support</vt:lpstr>
    </vt:vector>
  </TitlesOfParts>
  <Company>Brentwood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Resources for Middle Grades Mathematics</dc:title>
  <dc:creator>Pat Tyree</dc:creator>
  <cp:lastModifiedBy>Pat Tyree</cp:lastModifiedBy>
  <cp:revision>1</cp:revision>
  <dcterms:created xsi:type="dcterms:W3CDTF">2011-04-02T11:46:18Z</dcterms:created>
  <dcterms:modified xsi:type="dcterms:W3CDTF">2011-04-02T11:59:22Z</dcterms:modified>
</cp:coreProperties>
</file>